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105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757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699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438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903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40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289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208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845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496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84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5A28D-8276-4AB9-92D0-DDFBCF290C64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3379A-BE3B-4FD5-AC30-CB5E826EEF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11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0806953" cy="4351338"/>
          </a:xfrm>
        </p:spPr>
        <p:txBody>
          <a:bodyPr>
            <a:normAutofit fontScale="77500" lnSpcReduction="20000"/>
          </a:bodyPr>
          <a:lstStyle/>
          <a:p>
            <a:pPr marL="0" indent="457200" algn="just">
              <a:buNone/>
            </a:pPr>
            <a:r>
              <a:rPr lang="ru-RU" dirty="0" smtClean="0"/>
              <a:t>21 марта 2024 г. На базе Новосибирского военного ордена Жукова институт</a:t>
            </a:r>
            <a:r>
              <a:rPr lang="ru-RU" dirty="0"/>
              <a:t>а</a:t>
            </a:r>
            <a:r>
              <a:rPr lang="ru-RU" dirty="0" smtClean="0"/>
              <a:t> имени генерала армии Н.К. Яковлева войск национальной гвардии Российской Федерации состоялась  Международная научно-теоретическая конференция «Всегда на страже». </a:t>
            </a:r>
          </a:p>
          <a:p>
            <a:pPr marL="0" indent="457200" algn="just">
              <a:buNone/>
            </a:pPr>
            <a:r>
              <a:rPr lang="ru-RU" dirty="0" smtClean="0"/>
              <a:t>В конференции приняли участие курсанты военного института</a:t>
            </a:r>
            <a:r>
              <a:rPr lang="ru-RU" dirty="0"/>
              <a:t>, магистранты </a:t>
            </a:r>
            <a:r>
              <a:rPr lang="ru-RU" dirty="0" smtClean="0"/>
              <a:t>юридического факультета НГАУ с ведущим преподавателем Шевченко Н.Р., студенты НГУЭУ. В качестве экспертов выступали преподаватели кафедры конституционного и административного </a:t>
            </a:r>
            <a:r>
              <a:rPr lang="ru-RU" dirty="0"/>
              <a:t>права профессор кафедры </a:t>
            </a:r>
            <a:r>
              <a:rPr lang="ru-RU" dirty="0" smtClean="0"/>
              <a:t>доцент Асеев </a:t>
            </a:r>
            <a:r>
              <a:rPr lang="ru-RU" dirty="0"/>
              <a:t>Григорий </a:t>
            </a:r>
            <a:r>
              <a:rPr lang="ru-RU" dirty="0" smtClean="0"/>
              <a:t>Александрович и заведующий кафедры земельного, экологического и трудового права НГАУ, кандидат юридических наук, доцент Шевченко Игорь Валентинович. Модераторами конференции выступали курсанты 5 курса военного института. Всего на конференции в очном составе присутствовало более 150 человек. Открыл конференцию и обратился с приветственным словом начальник кафедры </a:t>
            </a:r>
            <a:r>
              <a:rPr lang="ru-RU" dirty="0" err="1" smtClean="0"/>
              <a:t>КиАП</a:t>
            </a:r>
            <a:r>
              <a:rPr lang="ru-RU" dirty="0" smtClean="0"/>
              <a:t> полковник юстиции Полунин С.В.  С заключительным докладом выступил начальник секретно картографического отделения подполковник войск национальной гвардии </a:t>
            </a:r>
            <a:r>
              <a:rPr lang="ru-RU" dirty="0" err="1" smtClean="0"/>
              <a:t>Жулин</a:t>
            </a:r>
            <a:r>
              <a:rPr lang="ru-RU" dirty="0" smtClean="0"/>
              <a:t> М.Н. </a:t>
            </a:r>
          </a:p>
          <a:p>
            <a:pPr marL="0" indent="457200" algn="just">
              <a:buNone/>
            </a:pPr>
            <a:r>
              <a:rPr lang="ru-RU" dirty="0" smtClean="0"/>
              <a:t>По завершении выступлений докладчиков профессор кафедры </a:t>
            </a:r>
            <a:r>
              <a:rPr lang="ru-RU" dirty="0" err="1" smtClean="0"/>
              <a:t>КиАП</a:t>
            </a:r>
            <a:r>
              <a:rPr lang="ru-RU" dirty="0" smtClean="0"/>
              <a:t> Асеев А.Г. И Шевченко И.В. подвели итоги мероприятия, выразили благодарность участникам, которые были награждены дипломами и сертификатами. </a:t>
            </a:r>
            <a:endParaRPr lang="ru-RU" dirty="0"/>
          </a:p>
        </p:txBody>
      </p:sp>
      <p:pic>
        <p:nvPicPr>
          <p:cNvPr id="1026" name="Picture 2" descr="https://wowprofi.ru/src/Frontend/Files/MediaLibrary/11/nga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5" y="1"/>
            <a:ext cx="3903537" cy="1790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82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92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2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7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69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25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600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035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40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054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168</Words>
  <Application>Microsoft Office PowerPoint</Application>
  <PresentationFormat>Широкоэкранный</PresentationFormat>
  <Paragraphs>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12</cp:revision>
  <dcterms:created xsi:type="dcterms:W3CDTF">2024-04-08T08:50:28Z</dcterms:created>
  <dcterms:modified xsi:type="dcterms:W3CDTF">2024-04-08T14:48:09Z</dcterms:modified>
</cp:coreProperties>
</file>